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978</TotalTime>
  <Words>2311</Words>
  <Application>Microsoft Office PowerPoint</Application>
  <PresentationFormat>Widescreen</PresentationFormat>
  <Paragraphs>178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Gill Sans MT</vt:lpstr>
      <vt:lpstr>Times New Roman</vt:lpstr>
      <vt:lpstr>Wingdings</vt:lpstr>
      <vt:lpstr>Parcel</vt:lpstr>
      <vt:lpstr>The complicated business of interpreting court orders</vt:lpstr>
      <vt:lpstr>PowerPoint Presentation</vt:lpstr>
      <vt:lpstr>Today’s learning GOALS</vt:lpstr>
      <vt:lpstr>PowerPoint Presentation</vt:lpstr>
      <vt:lpstr>Different types of court orders</vt:lpstr>
      <vt:lpstr>PowerPoint Presentation</vt:lpstr>
      <vt:lpstr> Two Types of child custody CodE of Virginia §20-124.1 </vt:lpstr>
      <vt:lpstr>Court Orders:  WHAT DOES THE LAW SAY? </vt:lpstr>
      <vt:lpstr> Court Orders:  WHAT DOES THE LAW SAY? (cont’d.) </vt:lpstr>
      <vt:lpstr> Court Orders: what should you look for? </vt:lpstr>
      <vt:lpstr>  Court Orders Protecting Students:  code of Virginia § 22.1-279.3:2  </vt:lpstr>
      <vt:lpstr>Restraining/Protective Orders:  what Are they?</vt:lpstr>
      <vt:lpstr>Restraining and Protective Orders:  what to look for</vt:lpstr>
      <vt:lpstr>Restraining and Protective Orders:  what to look for (cont’d.)</vt:lpstr>
      <vt:lpstr>Restraining and Protective Orders:  what they don’t do</vt:lpstr>
      <vt:lpstr>PowerPoint Presentation</vt:lpstr>
      <vt:lpstr>Pre-Test</vt:lpstr>
      <vt:lpstr>considerations</vt:lpstr>
      <vt:lpstr>considerations (cont’d.)</vt:lpstr>
      <vt:lpstr>PowerPoint Presentation</vt:lpstr>
      <vt:lpstr>Pre-Test</vt:lpstr>
      <vt:lpstr>Noncustodial parent Participation in School Activities</vt:lpstr>
      <vt:lpstr>Noncustodial parent Participation in School Activities (cont’d.)</vt:lpstr>
      <vt:lpstr>Guardians ad litem &amp; court appointed special advocates</vt:lpstr>
      <vt:lpstr>subpoenas</vt:lpstr>
      <vt:lpstr>Subpoenas and ferpa</vt:lpstr>
      <vt:lpstr>FERPA Notice requirements</vt:lpstr>
      <vt:lpstr>Are there any notice exceptions under ferpa?</vt:lpstr>
      <vt:lpstr>Exceptions to ferpa notice requirements</vt:lpstr>
      <vt:lpstr>Parental disputes about access to student records </vt:lpstr>
      <vt:lpstr>State law limiting student records access</vt:lpstr>
      <vt:lpstr>PowerPoint Presentation</vt:lpstr>
    </vt:vector>
  </TitlesOfParts>
  <Company>Stafford County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Staying out of the middle of custody issues:  Interpreting court orders, resolving parental disputes, &amp; enrolling children</dc:title>
  <dc:creator>Windows User</dc:creator>
  <cp:lastModifiedBy>Threat, Teshawna (LVA)</cp:lastModifiedBy>
  <cp:revision>88</cp:revision>
  <dcterms:created xsi:type="dcterms:W3CDTF">2019-12-03T17:33:42Z</dcterms:created>
  <dcterms:modified xsi:type="dcterms:W3CDTF">2025-01-10T14:49:22Z</dcterms:modified>
</cp:coreProperties>
</file>